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57" r:id="rId28"/>
    <p:sldId id="358" r:id="rId29"/>
    <p:sldId id="359" r:id="rId30"/>
    <p:sldId id="360" r:id="rId31"/>
    <p:sldId id="286" r:id="rId32"/>
    <p:sldId id="319" r:id="rId33"/>
    <p:sldId id="320" r:id="rId34"/>
    <p:sldId id="287" r:id="rId35"/>
    <p:sldId id="329" r:id="rId36"/>
    <p:sldId id="330" r:id="rId37"/>
    <p:sldId id="328" r:id="rId38"/>
    <p:sldId id="321" r:id="rId39"/>
    <p:sldId id="324" r:id="rId40"/>
    <p:sldId id="344" r:id="rId41"/>
    <p:sldId id="325" r:id="rId42"/>
    <p:sldId id="345" r:id="rId43"/>
    <p:sldId id="363" r:id="rId44"/>
    <p:sldId id="342" r:id="rId45"/>
    <p:sldId id="356" r:id="rId46"/>
    <p:sldId id="361" r:id="rId47"/>
    <p:sldId id="343" r:id="rId48"/>
    <p:sldId id="362" r:id="rId49"/>
    <p:sldId id="335" r:id="rId50"/>
    <p:sldId id="336" r:id="rId51"/>
    <p:sldId id="337" r:id="rId52"/>
    <p:sldId id="338" r:id="rId53"/>
    <p:sldId id="339" r:id="rId54"/>
    <p:sldId id="340" r:id="rId55"/>
    <p:sldId id="279" r:id="rId56"/>
  </p:sldIdLst>
  <p:sldSz cx="9144000" cy="6858000" type="screen4x3"/>
  <p:notesSz cx="6858000" cy="9144000"/>
  <p:embeddedFontLst>
    <p:embeddedFont>
      <p:font typeface="Sniglet" charset="0"/>
      <p:regular r:id="rId58"/>
    </p:embeddedFont>
    <p:embeddedFont>
      <p:font typeface="Dosis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707" autoAdjust="0"/>
  </p:normalViewPr>
  <p:slideViewPr>
    <p:cSldViewPr>
      <p:cViewPr>
        <p:scale>
          <a:sx n="74" d="100"/>
          <a:sy n="74" d="100"/>
        </p:scale>
        <p:origin x="-1074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ClimbCode’s</a:t>
            </a:r>
            <a:r>
              <a:rPr lang="es-ES" dirty="0"/>
              <a:t> </a:t>
            </a:r>
            <a:r>
              <a:rPr lang="es-ES" dirty="0" err="1"/>
              <a:t>exposition</a:t>
            </a:r>
            <a:r>
              <a:rPr lang="es-ES" dirty="0"/>
              <a:t>.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are </a:t>
            </a:r>
            <a:r>
              <a:rPr lang="es-ES" baseline="0" dirty="0" err="1"/>
              <a:t>nothing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a </a:t>
            </a:r>
            <a:r>
              <a:rPr lang="es-ES" baseline="0" dirty="0" err="1"/>
              <a:t>combination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coding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a new </a:t>
            </a:r>
            <a:r>
              <a:rPr lang="es-ES" baseline="0" dirty="0" err="1"/>
              <a:t>brand</a:t>
            </a:r>
            <a:r>
              <a:rPr lang="es-ES" baseline="0" dirty="0"/>
              <a:t> </a:t>
            </a:r>
            <a:r>
              <a:rPr lang="es-ES" baseline="0" dirty="0" err="1"/>
              <a:t>kind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principal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a </a:t>
            </a:r>
            <a:r>
              <a:rPr lang="es-ES" baseline="0" dirty="0" err="1"/>
              <a:t>way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in a new and </a:t>
            </a:r>
            <a:r>
              <a:rPr lang="es-ES" baseline="0" dirty="0" err="1"/>
              <a:t>interesting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plataform</a:t>
            </a:r>
            <a:r>
              <a:rPr lang="es-ES" baseline="0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! And </a:t>
            </a: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being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, are </a:t>
            </a:r>
            <a:r>
              <a:rPr lang="es-ES" baseline="0" dirty="0" err="1"/>
              <a:t>interactive</a:t>
            </a:r>
            <a:r>
              <a:rPr lang="es-ES" baseline="0" dirty="0"/>
              <a:t> and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do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come </a:t>
            </a:r>
            <a:r>
              <a:rPr lang="es-ES" baseline="0" dirty="0" err="1"/>
              <a:t>from</a:t>
            </a:r>
            <a:r>
              <a:rPr lang="es-ES" baseline="0" dirty="0"/>
              <a:t>? </a:t>
            </a:r>
            <a:r>
              <a:rPr lang="es-ES" baseline="0" dirty="0" err="1"/>
              <a:t>It’s</a:t>
            </a:r>
            <a:r>
              <a:rPr lang="es-ES" baseline="0" dirty="0"/>
              <a:t> simple.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to be </a:t>
            </a:r>
            <a:r>
              <a:rPr lang="es-ES" baseline="0" dirty="0" err="1"/>
              <a:t>added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,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suit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platform’s</a:t>
            </a:r>
            <a:r>
              <a:rPr lang="es-ES" baseline="0" dirty="0"/>
              <a:t> </a:t>
            </a:r>
            <a:r>
              <a:rPr lang="es-ES" baseline="0" dirty="0" err="1"/>
              <a:t>point</a:t>
            </a:r>
            <a:r>
              <a:rPr lang="es-ES" baseline="0" dirty="0"/>
              <a:t> of </a:t>
            </a:r>
            <a:r>
              <a:rPr lang="es-ES" baseline="0" dirty="0" err="1"/>
              <a:t>view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can use </a:t>
            </a:r>
            <a:r>
              <a:rPr lang="es-ES" baseline="0" dirty="0" err="1"/>
              <a:t>them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come to </a:t>
            </a:r>
            <a:r>
              <a:rPr lang="es-ES" baseline="0" dirty="0" err="1"/>
              <a:t>scene</a:t>
            </a:r>
            <a:r>
              <a:rPr lang="es-ES" baseline="0" dirty="0"/>
              <a:t>.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and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volume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 to use in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can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every</a:t>
            </a:r>
            <a:r>
              <a:rPr lang="es-ES" baseline="0" dirty="0"/>
              <a:t> single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get</a:t>
            </a:r>
            <a:r>
              <a:rPr lang="es-ES" baseline="0" dirty="0"/>
              <a:t> and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</a:t>
            </a:r>
            <a:r>
              <a:rPr lang="es-ES" baseline="0" dirty="0" err="1"/>
              <a:t>last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least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administrators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new </a:t>
            </a:r>
            <a:r>
              <a:rPr lang="es-ES" baseline="0" dirty="0" err="1"/>
              <a:t>schools</a:t>
            </a:r>
            <a:r>
              <a:rPr lang="es-ES" baseline="0" dirty="0"/>
              <a:t>, so as </a:t>
            </a:r>
            <a:r>
              <a:rPr lang="es-ES" baseline="0" dirty="0" err="1"/>
              <a:t>they</a:t>
            </a:r>
            <a:r>
              <a:rPr lang="es-ES" baseline="0" dirty="0"/>
              <a:t> can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administrators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promote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ask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to, </a:t>
            </a:r>
            <a:r>
              <a:rPr lang="es-ES" baseline="0" dirty="0" err="1"/>
              <a:t>previously</a:t>
            </a:r>
            <a:r>
              <a:rPr lang="es-ES" baseline="0" dirty="0"/>
              <a:t>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processes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mockups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do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“Mis asignaturas/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” </a:t>
            </a:r>
            <a:r>
              <a:rPr lang="es-ES" baseline="0" dirty="0" err="1"/>
              <a:t>view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: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introduce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Next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ClimCode</a:t>
            </a:r>
            <a:r>
              <a:rPr lang="es-ES" baseline="0" dirty="0"/>
              <a:t> </a:t>
            </a:r>
            <a:r>
              <a:rPr lang="es-ES" baseline="0" dirty="0" err="1"/>
              <a:t>represents</a:t>
            </a:r>
            <a:r>
              <a:rPr lang="es-ES" baseline="0" dirty="0"/>
              <a:t> and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Viable </a:t>
            </a:r>
            <a:r>
              <a:rPr lang="es-ES" baseline="0" dirty="0" err="1"/>
              <a:t>Product</a:t>
            </a:r>
            <a:r>
              <a:rPr lang="es-ES" baseline="0" dirty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skip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</a:t>
            </a:r>
            <a:r>
              <a:rPr lang="es-ES" baseline="0" dirty="0" err="1"/>
              <a:t>environment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profit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 </a:t>
            </a: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speak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followed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takes</a:t>
            </a:r>
            <a:r>
              <a:rPr lang="es-ES" baseline="0" dirty="0"/>
              <a:t>, and </a:t>
            </a:r>
            <a:r>
              <a:rPr lang="es-ES" baseline="0" dirty="0" err="1"/>
              <a:t>choose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wants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lead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, 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download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. To do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show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has a </a:t>
            </a:r>
            <a:r>
              <a:rPr lang="es-ES" baseline="0" dirty="0" err="1"/>
              <a:t>title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introduction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needed</a:t>
            </a:r>
            <a:r>
              <a:rPr lang="es-ES" baseline="0" dirty="0"/>
              <a:t> in </a:t>
            </a:r>
            <a:r>
              <a:rPr lang="es-ES" baseline="0" dirty="0" err="1"/>
              <a:t>it</a:t>
            </a:r>
            <a:r>
              <a:rPr lang="es-ES" baseline="0" dirty="0"/>
              <a:t>, a </a:t>
            </a:r>
            <a:r>
              <a:rPr lang="es-ES" baseline="0" dirty="0" err="1"/>
              <a:t>drawing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and </a:t>
            </a:r>
            <a:r>
              <a:rPr lang="es-ES" baseline="0" dirty="0" err="1"/>
              <a:t>explanations</a:t>
            </a:r>
            <a:r>
              <a:rPr lang="es-ES" baseline="0" dirty="0"/>
              <a:t> of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done, </a:t>
            </a:r>
            <a:r>
              <a:rPr lang="es-ES" baseline="0" dirty="0" err="1"/>
              <a:t>step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done.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 In </a:t>
            </a:r>
            <a:r>
              <a:rPr lang="es-ES" baseline="0" dirty="0" err="1"/>
              <a:t>this</a:t>
            </a:r>
            <a:r>
              <a:rPr lang="es-ES" baseline="0" dirty="0"/>
              <a:t> case,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ball</a:t>
            </a:r>
            <a:r>
              <a:rPr lang="es-ES" baseline="0" dirty="0"/>
              <a:t>. </a:t>
            </a:r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preparing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job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execution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may</a:t>
            </a:r>
            <a:r>
              <a:rPr lang="es-ES" baseline="0" dirty="0"/>
              <a:t> be a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and </a:t>
            </a:r>
            <a:r>
              <a:rPr lang="es-ES" baseline="0" dirty="0" err="1"/>
              <a:t>understand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logic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mockup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a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he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acces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“Mis Ejercicios/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” </a:t>
            </a:r>
            <a:r>
              <a:rPr lang="es-ES" baseline="0" dirty="0" err="1"/>
              <a:t>section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a new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has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“Nuevo Ejercicio/New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to a new </a:t>
            </a:r>
            <a:r>
              <a:rPr lang="es-ES" baseline="0" dirty="0" err="1"/>
              <a:t>view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new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has,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a Notebook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. 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can </a:t>
            </a:r>
            <a:r>
              <a:rPr lang="es-ES" baseline="0" dirty="0" err="1"/>
              <a:t>confirm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“Finalizar Ejercicio/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awaiting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review</a:t>
            </a:r>
            <a:r>
              <a:rPr lang="es-ES" baseline="0" dirty="0"/>
              <a:t> and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comes to </a:t>
            </a:r>
            <a:r>
              <a:rPr lang="es-ES" baseline="0" dirty="0" err="1"/>
              <a:t>out</a:t>
            </a:r>
            <a:r>
              <a:rPr lang="es-ES" baseline="0" dirty="0"/>
              <a:t>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idea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. To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studied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: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focused</a:t>
            </a:r>
            <a:r>
              <a:rPr lang="es-ES" baseline="0" dirty="0"/>
              <a:t> in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managment</a:t>
            </a:r>
            <a:r>
              <a:rPr lang="es-ES" baseline="0" dirty="0"/>
              <a:t>,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simple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anything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a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choice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combine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and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teachings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’ </a:t>
            </a:r>
            <a:r>
              <a:rPr lang="es-ES" baseline="0" dirty="0" err="1"/>
              <a:t>features</a:t>
            </a:r>
            <a:r>
              <a:rPr lang="es-ES" baseline="0" dirty="0"/>
              <a:t> and </a:t>
            </a:r>
            <a:r>
              <a:rPr lang="es-ES" baseline="0" dirty="0" err="1"/>
              <a:t>adding</a:t>
            </a:r>
            <a:r>
              <a:rPr lang="es-ES" baseline="0" dirty="0"/>
              <a:t> a new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so.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let’s</a:t>
            </a:r>
            <a:r>
              <a:rPr lang="es-ES" baseline="0" dirty="0"/>
              <a:t> introduce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accepted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clients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a </a:t>
            </a:r>
            <a:r>
              <a:rPr lang="es-ES" baseline="0" dirty="0" err="1"/>
              <a:t>survey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survey</a:t>
            </a:r>
            <a:r>
              <a:rPr lang="es-ES" baseline="0" dirty="0"/>
              <a:t> </a:t>
            </a:r>
            <a:r>
              <a:rPr lang="es-ES" baseline="0" dirty="0" err="1"/>
              <a:t>participated</a:t>
            </a:r>
            <a:r>
              <a:rPr lang="es-ES" baseline="0" dirty="0"/>
              <a:t> 88 </a:t>
            </a:r>
            <a:r>
              <a:rPr lang="es-ES" baseline="0" dirty="0" err="1"/>
              <a:t>people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70%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teaching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introduce </a:t>
            </a:r>
            <a:r>
              <a:rPr lang="es-ES" baseline="0" dirty="0" err="1"/>
              <a:t>students</a:t>
            </a:r>
            <a:r>
              <a:rPr lang="es-ES" baseline="0" dirty="0"/>
              <a:t> to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demand</a:t>
            </a:r>
            <a:r>
              <a:rPr lang="es-ES" baseline="0" dirty="0"/>
              <a:t> of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technicians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sector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days</a:t>
            </a:r>
            <a:r>
              <a:rPr lang="es-ES" baseline="0" dirty="0"/>
              <a:t>. </a:t>
            </a:r>
            <a:r>
              <a:rPr lang="es-ES" baseline="0" dirty="0" err="1"/>
              <a:t>Almost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like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in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people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positively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entering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usage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too</a:t>
            </a:r>
            <a:r>
              <a:rPr lang="es-ES" baseline="0" dirty="0"/>
              <a:t> </a:t>
            </a:r>
            <a:r>
              <a:rPr lang="es-ES" baseline="0" dirty="0" err="1"/>
              <a:t>complex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prefer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manuals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helping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wouldn’t</a:t>
            </a:r>
            <a:r>
              <a:rPr lang="es-ES" baseline="0" dirty="0"/>
              <a:t> be </a:t>
            </a:r>
            <a:r>
              <a:rPr lang="es-ES" baseline="0" dirty="0" err="1"/>
              <a:t>necessary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at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 a bit more </a:t>
            </a:r>
            <a:r>
              <a:rPr lang="es-ES" baseline="0" dirty="0" err="1"/>
              <a:t>amusing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and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agreed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in </a:t>
            </a:r>
            <a:r>
              <a:rPr lang="es-ES" baseline="0" dirty="0" err="1"/>
              <a:t>most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cases.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acceptance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in </a:t>
            </a:r>
            <a:r>
              <a:rPr lang="es-ES" baseline="0" dirty="0" err="1"/>
              <a:t>practice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Then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in </a:t>
            </a:r>
            <a:r>
              <a:rPr lang="es-ES" baseline="0" dirty="0" err="1"/>
              <a:t>the</a:t>
            </a:r>
            <a:r>
              <a:rPr lang="es-ES" baseline="0" dirty="0"/>
              <a:t> 4 </a:t>
            </a:r>
            <a:r>
              <a:rPr lang="es-ES" baseline="0" dirty="0" err="1"/>
              <a:t>months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3700€ per </a:t>
            </a:r>
            <a:r>
              <a:rPr lang="es-ES" baseline="0" dirty="0" err="1"/>
              <a:t>month</a:t>
            </a:r>
            <a:r>
              <a:rPr lang="es-ES" baseline="0" dirty="0"/>
              <a:t> 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refer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case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4750€ per </a:t>
            </a:r>
            <a:r>
              <a:rPr lang="es-ES" baseline="0" dirty="0" err="1"/>
              <a:t>month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co-working</a:t>
            </a:r>
            <a:r>
              <a:rPr lang="es-ES" baseline="0" dirty="0"/>
              <a:t> </a:t>
            </a:r>
            <a:r>
              <a:rPr lang="es-ES" baseline="0" dirty="0" err="1"/>
              <a:t>spaces</a:t>
            </a:r>
            <a:r>
              <a:rPr lang="es-ES" baseline="0" dirty="0"/>
              <a:t> and hosting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application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amortizations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</a:t>
            </a:r>
            <a:r>
              <a:rPr lang="es-ES" baseline="0" dirty="0" err="1"/>
              <a:t>equipment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800€ per </a:t>
            </a:r>
            <a:r>
              <a:rPr lang="es-ES" baseline="0" dirty="0" err="1"/>
              <a:t>month</a:t>
            </a:r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a total of 9250€ per </a:t>
            </a:r>
            <a:r>
              <a:rPr lang="es-ES" baseline="0" dirty="0" err="1"/>
              <a:t>month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lead to a total of 37000€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4000€ </a:t>
            </a:r>
            <a:r>
              <a:rPr lang="es-ES" baseline="0" dirty="0" err="1"/>
              <a:t>saved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a total of 41000€.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plataform</a:t>
            </a:r>
            <a:r>
              <a:rPr lang="es-ES" baseline="0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order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kinds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these</a:t>
            </a:r>
            <a:r>
              <a:rPr lang="es-ES" baseline="0" dirty="0"/>
              <a:t> standard </a:t>
            </a:r>
            <a:r>
              <a:rPr lang="es-ES" baseline="0" dirty="0" err="1"/>
              <a:t>sizes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in case of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finding</a:t>
            </a:r>
            <a:r>
              <a:rPr lang="es-ES" baseline="0" dirty="0"/>
              <a:t> a </a:t>
            </a:r>
            <a:r>
              <a:rPr lang="es-ES" baseline="0" dirty="0" err="1"/>
              <a:t>suitable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can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contact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negotiate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affordable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of </a:t>
            </a:r>
            <a:r>
              <a:rPr lang="es-ES" baseline="0" dirty="0" err="1"/>
              <a:t>license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As a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told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: SCRUM,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three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use,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Pyhton</a:t>
            </a:r>
            <a:r>
              <a:rPr lang="es-ES" baseline="0" dirty="0"/>
              <a:t>, Django and </a:t>
            </a:r>
            <a:r>
              <a:rPr lang="es-ES" baseline="0" dirty="0" err="1"/>
              <a:t>PostgreSQL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and Notebook and JavaScript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excercise</a:t>
            </a:r>
            <a:r>
              <a:rPr lang="es-ES" baseline="0" dirty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known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though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familiar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a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and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in </a:t>
            </a:r>
            <a:r>
              <a:rPr lang="es-ES" baseline="0" dirty="0" err="1"/>
              <a:t>fact</a:t>
            </a:r>
            <a:r>
              <a:rPr lang="es-ES" baseline="0" dirty="0"/>
              <a:t>, a </a:t>
            </a:r>
            <a:r>
              <a:rPr lang="es-ES" baseline="0" dirty="0" err="1"/>
              <a:t>plataform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of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at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given</a:t>
            </a:r>
            <a:r>
              <a:rPr lang="es-ES" baseline="0" dirty="0"/>
              <a:t> as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use </a:t>
            </a:r>
            <a:r>
              <a:rPr lang="es-ES" baseline="0" dirty="0" err="1"/>
              <a:t>programming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teach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38.png"/><Relationship Id="rId10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4.jpe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 &amp; </a:t>
            </a: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23" y="2422265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3573535"/>
            <a:ext cx="1372084" cy="1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375884" y="4862567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3224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3.bp.blogspot.com/-SANiVQutljU/V7cyWiMdvOI/AAAAAAAAEQQ/rltoG1khRB8mT_wLJk0t_vFEOujj5v37ACLcB/s640/GOOGLE%2BFOR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191">
            <a:off x="-86643" y="4692423"/>
            <a:ext cx="4209870" cy="14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6" y="1724724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9" y="1474907"/>
            <a:ext cx="8208963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6" name="Shape 768"/>
          <p:cNvSpPr/>
          <p:nvPr/>
        </p:nvSpPr>
        <p:spPr>
          <a:xfrm>
            <a:off x="3018670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53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31" y="2755702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" y="2403188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74" y="1556792"/>
            <a:ext cx="8208963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88563"/>
            <a:ext cx="1517135" cy="15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64097"/>
            <a:ext cx="2458864" cy="19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68"/>
          <p:cNvSpPr/>
          <p:nvPr/>
        </p:nvSpPr>
        <p:spPr>
          <a:xfrm>
            <a:off x="3018670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53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ALVARO\Desktop\Cance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191" y="2755702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LVARO\Desktop\192874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" y="2403188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0" y="1556792"/>
            <a:ext cx="8208963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90511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28" name="Shape 766"/>
          <p:cNvSpPr/>
          <p:nvPr/>
        </p:nvSpPr>
        <p:spPr>
          <a:xfrm rot="4908871">
            <a:off x="3061061" y="4030889"/>
            <a:ext cx="894302" cy="152988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210" name="Picture 1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188608"/>
            <a:ext cx="2159025" cy="12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VARO\Desktop\im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88563"/>
            <a:ext cx="1517135" cy="15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64097"/>
            <a:ext cx="2458864" cy="19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Users\ALVARO\Desktop\192874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" y="2403188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768"/>
          <p:cNvSpPr/>
          <p:nvPr/>
        </p:nvSpPr>
        <p:spPr>
          <a:xfrm>
            <a:off x="3018670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4" name="Picture 10" descr="C:\Users\ALVARO\Desktop\Code_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53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LVARO\Desktop\Cancel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31" y="2752036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11239"/>
            <a:ext cx="8208963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432754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29" name="Shape 733"/>
          <p:cNvSpPr/>
          <p:nvPr/>
        </p:nvSpPr>
        <p:spPr>
          <a:xfrm>
            <a:off x="7092280" y="4077072"/>
            <a:ext cx="1210793" cy="1256307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0244" name="Picture 4" descr="C:\Users\ALVARO\Desktop\14-5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63531"/>
            <a:ext cx="1585872" cy="15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68"/>
          <p:cNvSpPr/>
          <p:nvPr/>
        </p:nvSpPr>
        <p:spPr>
          <a:xfrm>
            <a:off x="3018670" y="263145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53" y="2874226"/>
            <a:ext cx="660575" cy="4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93" y="2755702"/>
            <a:ext cx="657897" cy="65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" y="2403188"/>
            <a:ext cx="1380444" cy="13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766"/>
          <p:cNvSpPr/>
          <p:nvPr/>
        </p:nvSpPr>
        <p:spPr>
          <a:xfrm rot="4908871">
            <a:off x="3061061" y="4030889"/>
            <a:ext cx="894302" cy="152988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5" name="Picture 18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4188608"/>
            <a:ext cx="2159025" cy="12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ALVARO\Desktop\image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88563"/>
            <a:ext cx="1517135" cy="15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n relacionad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64097"/>
            <a:ext cx="2458864" cy="19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3700 €/m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987824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4750 €/m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800 €/m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/>
              <a:t>37000 € + 4000 € = 41000 € 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9250 €/m</a:t>
            </a:r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Is it profitable?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sp>
        <p:nvSpPr>
          <p:cNvPr id="9" name="Shape 781"/>
          <p:cNvSpPr/>
          <p:nvPr/>
        </p:nvSpPr>
        <p:spPr>
          <a:xfrm>
            <a:off x="3097826" y="2996952"/>
            <a:ext cx="3096344" cy="284572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3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VARO\Desktop\imag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27" y="2276872"/>
            <a:ext cx="2764913" cy="27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501800" y="170792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And tables to compare data</a:t>
            </a:r>
            <a:endParaRPr sz="3600" dirty="0"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4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142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165304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3034391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61" y="2046543"/>
            <a:ext cx="2764913" cy="276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30" y="2222922"/>
            <a:ext cx="1656183" cy="16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91" y="3303042"/>
            <a:ext cx="1332259" cy="13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402953" y="4273210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106790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25" y="3573016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98317"/>
            <a:ext cx="2623423" cy="26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sp>
        <p:nvSpPr>
          <p:cNvPr id="20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2852" y="3705502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%</a:t>
            </a:r>
            <a:endParaRPr lang="es-ES" sz="4600" dirty="0"/>
          </a:p>
        </p:txBody>
      </p:sp>
      <p:pic>
        <p:nvPicPr>
          <p:cNvPr id="21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498" y="212856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2852" y="226433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%</a:t>
            </a:r>
            <a:endParaRPr lang="es-ES" sz="4600" dirty="0"/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2050" name="Picture 2" descr="C:\Users\ALVARO\Desktop\paypal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016632" cy="1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1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66" name="Picture 2" descr="PostgreSQL Encrypti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6" y="2520515"/>
            <a:ext cx="3511205" cy="320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65104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2682</Words>
  <Application>Microsoft Office PowerPoint</Application>
  <PresentationFormat>Presentación en pantalla (4:3)</PresentationFormat>
  <Paragraphs>243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115</cp:revision>
  <dcterms:modified xsi:type="dcterms:W3CDTF">2018-03-07T18:16:12Z</dcterms:modified>
</cp:coreProperties>
</file>